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70" r:id="rId2"/>
    <p:sldId id="260" r:id="rId3"/>
    <p:sldId id="271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48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3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5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2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1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18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32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83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3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6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utdoor, light, stage, small&#10;&#10;Description automatically generated">
            <a:extLst>
              <a:ext uri="{FF2B5EF4-FFF2-40B4-BE49-F238E27FC236}">
                <a16:creationId xmlns:a16="http://schemas.microsoft.com/office/drawing/2014/main" id="{FFE10CB9-E941-4F6D-989B-CCBA3BE55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6" r="10140" b="6596"/>
          <a:stretch/>
        </p:blipFill>
        <p:spPr>
          <a:xfrm>
            <a:off x="3542538" y="-38090"/>
            <a:ext cx="8668512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38B199-CA7A-4154-8C29-726BEDF20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Learning Management App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7AB1B-D322-49ED-832F-1F4BF9376838}"/>
              </a:ext>
            </a:extLst>
          </p:cNvPr>
          <p:cNvSpPr txBox="1"/>
          <p:nvPr/>
        </p:nvSpPr>
        <p:spPr>
          <a:xfrm>
            <a:off x="511728" y="4832059"/>
            <a:ext cx="2114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By</a:t>
            </a:r>
          </a:p>
          <a:p>
            <a:r>
              <a:rPr lang="en-IN" dirty="0"/>
              <a:t>Satya</a:t>
            </a:r>
          </a:p>
        </p:txBody>
      </p:sp>
    </p:spTree>
    <p:extLst>
      <p:ext uri="{BB962C8B-B14F-4D97-AF65-F5344CB8AC3E}">
        <p14:creationId xmlns:p14="http://schemas.microsoft.com/office/powerpoint/2010/main" val="2409863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42CA-CFBF-46AA-997E-8EACBF21F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Aspirant should get the notification of what task is assigned to him by the manager​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B79689-3F19-4DBA-AD4B-3EFA378F6F9E}"/>
              </a:ext>
            </a:extLst>
          </p:cNvPr>
          <p:cNvSpPr/>
          <p:nvPr/>
        </p:nvSpPr>
        <p:spPr>
          <a:xfrm>
            <a:off x="3017065" y="6466339"/>
            <a:ext cx="4093828" cy="310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 Account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E5483-B2DE-493C-B572-107B51667715}"/>
              </a:ext>
            </a:extLst>
          </p:cNvPr>
          <p:cNvSpPr/>
          <p:nvPr/>
        </p:nvSpPr>
        <p:spPr>
          <a:xfrm>
            <a:off x="7193210" y="6466339"/>
            <a:ext cx="1627464" cy="3020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 Account</a:t>
            </a:r>
          </a:p>
        </p:txBody>
      </p:sp>
      <p:pic>
        <p:nvPicPr>
          <p:cNvPr id="7" name="media7_YTwX9daQ.compressed">
            <a:hlinkClick r:id="" action="ppaction://media"/>
            <a:extLst>
              <a:ext uri="{FF2B5EF4-FFF2-40B4-BE49-F238E27FC236}">
                <a16:creationId xmlns:a16="http://schemas.microsoft.com/office/drawing/2014/main" id="{9D04382B-60D3-4219-8683-F18C8E45AB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5888" y="2259013"/>
            <a:ext cx="7259637" cy="3694112"/>
          </a:xfrm>
        </p:spPr>
      </p:pic>
    </p:spTree>
    <p:extLst>
      <p:ext uri="{BB962C8B-B14F-4D97-AF65-F5344CB8AC3E}">
        <p14:creationId xmlns:p14="http://schemas.microsoft.com/office/powerpoint/2010/main" val="331132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DC672-E484-4F6B-B014-B75549B5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The manager should get the notification when the task is completed by the Aspirant​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77F784-A6E3-43D4-858A-20DC00D1A77C}"/>
              </a:ext>
            </a:extLst>
          </p:cNvPr>
          <p:cNvSpPr txBox="1"/>
          <p:nvPr/>
        </p:nvSpPr>
        <p:spPr>
          <a:xfrm>
            <a:off x="841248" y="2252870"/>
            <a:ext cx="3412219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Represented in salesforce classic as there are some issues in attaching file in notes and attachment through salesforce lightening</a:t>
            </a:r>
          </a:p>
        </p:txBody>
      </p:sp>
      <p:pic>
        <p:nvPicPr>
          <p:cNvPr id="8" name="media8_urYCD876.compressed" descr="A screenshot of a cell phone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92BB24A0-FBBC-4B2D-902B-0FDA387DCB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0640" y="1681216"/>
            <a:ext cx="6656832" cy="33949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5CE43E-C626-46A9-8C36-A1F28F768B35}"/>
              </a:ext>
            </a:extLst>
          </p:cNvPr>
          <p:cNvSpPr/>
          <p:nvPr/>
        </p:nvSpPr>
        <p:spPr>
          <a:xfrm>
            <a:off x="5263044" y="5578940"/>
            <a:ext cx="3823806" cy="3075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IN"/>
              <a:t>User Account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9B6520-A2A8-40CB-9C7B-C960DADD1865}"/>
              </a:ext>
            </a:extLst>
          </p:cNvPr>
          <p:cNvSpPr/>
          <p:nvPr/>
        </p:nvSpPr>
        <p:spPr>
          <a:xfrm>
            <a:off x="9105289" y="5583135"/>
            <a:ext cx="2052593" cy="3061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IN" dirty="0"/>
              <a:t>Manager Account</a:t>
            </a:r>
          </a:p>
        </p:txBody>
      </p:sp>
    </p:spTree>
    <p:extLst>
      <p:ext uri="{BB962C8B-B14F-4D97-AF65-F5344CB8AC3E}">
        <p14:creationId xmlns:p14="http://schemas.microsoft.com/office/powerpoint/2010/main" val="64758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8790D-4C7F-4E5E-9C88-70872EAF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730" y="405575"/>
            <a:ext cx="706353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sz="2500" dirty="0"/>
              <a:t>Create an open discussion public chatter which is used to share the information regarding the doubt in any topic​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F473D-9AC6-4505-9381-9D263236C868}"/>
              </a:ext>
            </a:extLst>
          </p:cNvPr>
          <p:cNvSpPr/>
          <p:nvPr/>
        </p:nvSpPr>
        <p:spPr>
          <a:xfrm>
            <a:off x="2750015" y="6362700"/>
            <a:ext cx="6289210" cy="3714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User Account</a:t>
            </a:r>
            <a:endParaRPr lang="en-IN" dirty="0"/>
          </a:p>
        </p:txBody>
      </p:sp>
      <p:pic>
        <p:nvPicPr>
          <p:cNvPr id="5" name="media9_VrVyvn1Q.compressed">
            <a:hlinkClick r:id="" action="ppaction://media"/>
            <a:extLst>
              <a:ext uri="{FF2B5EF4-FFF2-40B4-BE49-F238E27FC236}">
                <a16:creationId xmlns:a16="http://schemas.microsoft.com/office/drawing/2014/main" id="{ABD8630F-A1E4-4BEC-860D-47CD27F349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3013" y="2211388"/>
            <a:ext cx="7259637" cy="3694112"/>
          </a:xfrm>
        </p:spPr>
      </p:pic>
    </p:spTree>
    <p:extLst>
      <p:ext uri="{BB962C8B-B14F-4D97-AF65-F5344CB8AC3E}">
        <p14:creationId xmlns:p14="http://schemas.microsoft.com/office/powerpoint/2010/main" val="178451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14117-E7C4-4CF3-A617-892EFEE2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Should track the course status of aspirant via reports​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6CD935-0A99-4EEC-92F5-8433B8FC739C}"/>
              </a:ext>
            </a:extLst>
          </p:cNvPr>
          <p:cNvSpPr/>
          <p:nvPr/>
        </p:nvSpPr>
        <p:spPr>
          <a:xfrm>
            <a:off x="2910981" y="6442745"/>
            <a:ext cx="5335398" cy="310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 Account</a:t>
            </a:r>
          </a:p>
        </p:txBody>
      </p:sp>
      <p:pic>
        <p:nvPicPr>
          <p:cNvPr id="6" name="media10_7ah5S2Hd.compressed">
            <a:hlinkClick r:id="" action="ppaction://media"/>
            <a:extLst>
              <a:ext uri="{FF2B5EF4-FFF2-40B4-BE49-F238E27FC236}">
                <a16:creationId xmlns:a16="http://schemas.microsoft.com/office/drawing/2014/main" id="{BDFC1C48-2796-455F-9730-CCE9E6B274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1113" y="2163763"/>
            <a:ext cx="7259637" cy="3694112"/>
          </a:xfrm>
        </p:spPr>
      </p:pic>
    </p:spTree>
    <p:extLst>
      <p:ext uri="{BB962C8B-B14F-4D97-AF65-F5344CB8AC3E}">
        <p14:creationId xmlns:p14="http://schemas.microsoft.com/office/powerpoint/2010/main" val="326337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4351C-0058-436F-9638-F0B3D323F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3000" dirty="0"/>
              <a:t>Once the task is completed, Aspirant should get the email that he has successfully completed the course​</a:t>
            </a:r>
            <a:endParaRPr lang="en-IN" sz="3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D422A3-2227-463F-8E80-2F511A21F909}"/>
              </a:ext>
            </a:extLst>
          </p:cNvPr>
          <p:cNvSpPr/>
          <p:nvPr/>
        </p:nvSpPr>
        <p:spPr>
          <a:xfrm>
            <a:off x="3020037" y="6476301"/>
            <a:ext cx="4488110" cy="310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 Account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D5D186-8517-4EA2-A310-37CE196A3C26}"/>
              </a:ext>
            </a:extLst>
          </p:cNvPr>
          <p:cNvSpPr/>
          <p:nvPr/>
        </p:nvSpPr>
        <p:spPr>
          <a:xfrm>
            <a:off x="7524925" y="6476301"/>
            <a:ext cx="1585519" cy="3020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 Account</a:t>
            </a:r>
          </a:p>
        </p:txBody>
      </p:sp>
      <p:pic>
        <p:nvPicPr>
          <p:cNvPr id="8" name="media11_CLSsi12l.compressed">
            <a:hlinkClick r:id="" action="ppaction://media"/>
            <a:extLst>
              <a:ext uri="{FF2B5EF4-FFF2-40B4-BE49-F238E27FC236}">
                <a16:creationId xmlns:a16="http://schemas.microsoft.com/office/drawing/2014/main" id="{EC8B2662-36A6-45D2-BFA0-04B3373851A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0163" y="2173288"/>
            <a:ext cx="7334250" cy="3694112"/>
          </a:xfrm>
        </p:spPr>
      </p:pic>
    </p:spTree>
    <p:extLst>
      <p:ext uri="{BB962C8B-B14F-4D97-AF65-F5344CB8AC3E}">
        <p14:creationId xmlns:p14="http://schemas.microsoft.com/office/powerpoint/2010/main" val="1422188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D386A029-ABB9-4208-9CC6-30CF023D7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88" b="8262"/>
          <a:stretch/>
        </p:blipFill>
        <p:spPr>
          <a:xfrm>
            <a:off x="20" y="-67102"/>
            <a:ext cx="12191980" cy="685799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40000"/>
                </a:schemeClr>
              </a:gs>
              <a:gs pos="100000">
                <a:schemeClr val="tx1">
                  <a:alpha val="8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3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92C6B-3CD4-4A3B-8648-FFC24AB2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IN" dirty="0"/>
              <a:t>Requirements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62D4D-2134-4FFF-B826-727C6BE8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8024"/>
            <a:ext cx="10515600" cy="3694176"/>
          </a:xfrm>
        </p:spPr>
        <p:txBody>
          <a:bodyPr>
            <a:noAutofit/>
          </a:bodyPr>
          <a:lstStyle/>
          <a:p>
            <a:pPr fontAlgn="base">
              <a:lnSpc>
                <a:spcPct val="100000"/>
              </a:lnSpc>
            </a:pPr>
            <a:r>
              <a:rPr lang="en-US" sz="1400" dirty="0"/>
              <a:t>Track courses information​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Course approval by the manager​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Once the Course application status changes to selected/rejected, automatically send selection/rejection letter to the Aspirant​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When the course is started, and that course type is paid then send the notification to the user regarding payment due.​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The manager should be able to see the details of the aspirant information​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Aspirants should not edit the course content​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The Aspirant should get the notification of what task is assigned to him by the manager​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The manager should get the notification when the task is completed by the Aspirant​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Create an open discussion public chatter which is used to share the information regarding the doubt in any topic​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Should track the course status of aspirant via reports​</a:t>
            </a:r>
          </a:p>
          <a:p>
            <a:pPr fontAlgn="base">
              <a:lnSpc>
                <a:spcPct val="100000"/>
              </a:lnSpc>
            </a:pPr>
            <a:r>
              <a:rPr lang="en-US" sz="1400" dirty="0"/>
              <a:t>Once the course is completed, Aspirant should get the email that he has successfully completed the course​</a:t>
            </a:r>
          </a:p>
        </p:txBody>
      </p:sp>
    </p:spTree>
    <p:extLst>
      <p:ext uri="{BB962C8B-B14F-4D97-AF65-F5344CB8AC3E}">
        <p14:creationId xmlns:p14="http://schemas.microsoft.com/office/powerpoint/2010/main" val="184228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310B7-0E91-4BDB-98A3-6BDFFE251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dirty="0"/>
              <a:t>Topics Covered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D6E865-AD2F-4EE6-AD93-7541F345AB48}"/>
              </a:ext>
            </a:extLst>
          </p:cNvPr>
          <p:cNvSpPr txBox="1"/>
          <p:nvPr/>
        </p:nvSpPr>
        <p:spPr>
          <a:xfrm>
            <a:off x="4848837" y="58723"/>
            <a:ext cx="7122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600"/>
              </a:spcAft>
            </a:pPr>
            <a:r>
              <a:rPr lang="en-US" sz="1400" dirty="0"/>
              <a:t>Data Modeling - Objects, Fields and Relationships (Lookup)​</a:t>
            </a:r>
          </a:p>
          <a:p>
            <a:pPr fontAlgn="base">
              <a:spcAft>
                <a:spcPts val="600"/>
              </a:spcAft>
            </a:pPr>
            <a:r>
              <a:rPr lang="en-US" sz="1400" dirty="0"/>
              <a:t>Process Automation – Approval Process, Process Builder, Email Alerts</a:t>
            </a:r>
          </a:p>
          <a:p>
            <a:pPr fontAlgn="base">
              <a:spcAft>
                <a:spcPts val="600"/>
              </a:spcAft>
            </a:pPr>
            <a:r>
              <a:rPr lang="en-US" sz="1400" dirty="0"/>
              <a:t>User Interface - Page Layouts, Search Layouts, Actions​, List Views</a:t>
            </a:r>
          </a:p>
          <a:p>
            <a:pPr fontAlgn="base">
              <a:spcAft>
                <a:spcPts val="600"/>
              </a:spcAft>
            </a:pPr>
            <a:r>
              <a:rPr lang="en-US" sz="1400" dirty="0"/>
              <a:t>Security - OWD, Profiles</a:t>
            </a:r>
          </a:p>
          <a:p>
            <a:pPr fontAlgn="base">
              <a:spcAft>
                <a:spcPts val="600"/>
              </a:spcAft>
            </a:pPr>
            <a:r>
              <a:rPr lang="en-US" sz="1400" dirty="0"/>
              <a:t>​Reports, Activity Management and collaboration, Tasks and custom notification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C0509C0B-371A-40F0-9D14-CFFC68A3A5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668059"/>
              </p:ext>
            </p:extLst>
          </p:nvPr>
        </p:nvGraphicFramePr>
        <p:xfrm>
          <a:off x="915962" y="1926266"/>
          <a:ext cx="10360076" cy="45210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4976">
                  <a:extLst>
                    <a:ext uri="{9D8B030D-6E8A-4147-A177-3AD203B41FA5}">
                      <a16:colId xmlns:a16="http://schemas.microsoft.com/office/drawing/2014/main" val="3709150729"/>
                    </a:ext>
                  </a:extLst>
                </a:gridCol>
                <a:gridCol w="5155100">
                  <a:extLst>
                    <a:ext uri="{9D8B030D-6E8A-4147-A177-3AD203B41FA5}">
                      <a16:colId xmlns:a16="http://schemas.microsoft.com/office/drawing/2014/main" val="1998510079"/>
                    </a:ext>
                  </a:extLst>
                </a:gridCol>
              </a:tblGrid>
              <a:tr h="297646">
                <a:tc>
                  <a:txBody>
                    <a:bodyPr/>
                    <a:lstStyle/>
                    <a:p>
                      <a:r>
                        <a:rPr lang="en-IN" sz="1300"/>
                        <a:t>Requirements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Topics Included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3896103520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Track courses information​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List views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2174828642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Course approval by the manager​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Approval Process, Email templates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4077230261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Course application status selection/rejection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Process Builder, Email template, Email alert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1739655017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Payment due notification when type of course is paid 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Process Builder, Email template, Email alert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4234680446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Manager should be able to see the details of the aspirant information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Profile permissions(Manager)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3745563220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Aspirants should not edit the course content​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Profile permissions(Aspirant profile)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3521773352"/>
                  </a:ext>
                </a:extLst>
              </a:tr>
              <a:tr h="494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Aspirant should get the notification of what task is assigned to him by the manager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Tasks, Custom Notification, Process Builder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203121476"/>
                  </a:ext>
                </a:extLst>
              </a:tr>
              <a:tr h="494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Manager should get the notification when the task is completed by the Aspirant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Tasks, Custom Notification, Process Builder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325076852"/>
                  </a:ext>
                </a:extLst>
              </a:tr>
              <a:tr h="494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Open discussion public chatter which is used to share the information regarding the doubt in any topic​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Chatter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1575674430"/>
                  </a:ext>
                </a:extLst>
              </a:tr>
              <a:tr h="297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Should track course status of aspirant via reports​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Reports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211207005"/>
                  </a:ext>
                </a:extLst>
              </a:tr>
              <a:tr h="494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/>
                        <a:t>The course is completed, Aspirant should get the email that he has successfully completed the course​</a:t>
                      </a:r>
                    </a:p>
                  </a:txBody>
                  <a:tcPr marL="64935" marR="64935" marT="32468" marB="3246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Process Builder, Email Alert</a:t>
                      </a:r>
                    </a:p>
                  </a:txBody>
                  <a:tcPr marL="64935" marR="64935" marT="32468" marB="32468"/>
                </a:tc>
                <a:extLst>
                  <a:ext uri="{0D108BD9-81ED-4DB2-BD59-A6C34878D82A}">
                    <a16:rowId xmlns:a16="http://schemas.microsoft.com/office/drawing/2014/main" val="1658020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9749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D3D2A-D52E-41E9-9682-2C6014950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/>
              <a:t>Track course information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22771589-9F1F-440C-8642-29800CD47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This requirement tracks the course information from the user end by creating a custom list view in which he will see the related courses and he can pin that list to view the custom list every time.</a:t>
            </a:r>
          </a:p>
        </p:txBody>
      </p:sp>
      <p:pic>
        <p:nvPicPr>
          <p:cNvPr id="4" name="media1_urYCD876.compressed">
            <a:hlinkClick r:id="" action="ppaction://media"/>
            <a:extLst>
              <a:ext uri="{FF2B5EF4-FFF2-40B4-BE49-F238E27FC236}">
                <a16:creationId xmlns:a16="http://schemas.microsoft.com/office/drawing/2014/main" id="{AE45F792-DB86-4DA8-8035-1FD7BE269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4642" y="2734056"/>
            <a:ext cx="6831107" cy="34838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5D60E1-5F43-441D-9C8D-D189F4EFF5DA}"/>
              </a:ext>
            </a:extLst>
          </p:cNvPr>
          <p:cNvSpPr/>
          <p:nvPr/>
        </p:nvSpPr>
        <p:spPr>
          <a:xfrm>
            <a:off x="2656332" y="5869534"/>
            <a:ext cx="6967728" cy="348386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IN" sz="1400" dirty="0">
                <a:solidFill>
                  <a:srgbClr val="FFFFFF"/>
                </a:solidFill>
              </a:rPr>
              <a:t>User Account</a:t>
            </a:r>
          </a:p>
        </p:txBody>
      </p:sp>
    </p:spTree>
    <p:extLst>
      <p:ext uri="{BB962C8B-B14F-4D97-AF65-F5344CB8AC3E}">
        <p14:creationId xmlns:p14="http://schemas.microsoft.com/office/powerpoint/2010/main" val="114571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ACF645-6789-4E00-BDEB-5DD8AF447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>
            <a:normAutofit/>
          </a:bodyPr>
          <a:lstStyle/>
          <a:p>
            <a:r>
              <a:rPr lang="en-US" sz="3200" dirty="0"/>
              <a:t>Course approval by the manager</a:t>
            </a:r>
            <a:endParaRPr lang="en-IN" sz="32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DA7D2A-E82B-4677-BC0E-3D2D0F880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User when open the courses then he will submit the course for approval then manager will get the notification and he will approve/reject based on his need</a:t>
            </a:r>
          </a:p>
        </p:txBody>
      </p:sp>
      <p:pic>
        <p:nvPicPr>
          <p:cNvPr id="3" name="media2_ijlX27ng.compressed">
            <a:hlinkClick r:id="" action="ppaction://media"/>
            <a:extLst>
              <a:ext uri="{FF2B5EF4-FFF2-40B4-BE49-F238E27FC236}">
                <a16:creationId xmlns:a16="http://schemas.microsoft.com/office/drawing/2014/main" id="{DB7E1992-3CAE-4816-A4B5-2DA47231BD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9392" y="2572131"/>
            <a:ext cx="6831107" cy="34838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7E1F78-D930-46C8-8A37-D51930691F70}"/>
              </a:ext>
            </a:extLst>
          </p:cNvPr>
          <p:cNvSpPr/>
          <p:nvPr/>
        </p:nvSpPr>
        <p:spPr>
          <a:xfrm>
            <a:off x="4894626" y="6560190"/>
            <a:ext cx="3243831" cy="297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IN" dirty="0"/>
              <a:t>Manager Account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45F017-E283-46CD-AC1C-971FF6ADAE03}"/>
              </a:ext>
            </a:extLst>
          </p:cNvPr>
          <p:cNvSpPr/>
          <p:nvPr/>
        </p:nvSpPr>
        <p:spPr>
          <a:xfrm>
            <a:off x="3181349" y="6562725"/>
            <a:ext cx="1695451" cy="2952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IN" dirty="0"/>
              <a:t>User Account</a:t>
            </a:r>
          </a:p>
        </p:txBody>
      </p:sp>
    </p:spTree>
    <p:extLst>
      <p:ext uri="{BB962C8B-B14F-4D97-AF65-F5344CB8AC3E}">
        <p14:creationId xmlns:p14="http://schemas.microsoft.com/office/powerpoint/2010/main" val="227885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20009D-6008-4579-B638-FF40876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/>
              <a:t>Course approval by the manager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B291B2FA-EE6C-438D-A755-F297C0A4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Course application status changes to selected/rejected, automatically send selection/rejection letter to the Aspirant</a:t>
            </a:r>
          </a:p>
        </p:txBody>
      </p:sp>
      <p:pic>
        <p:nvPicPr>
          <p:cNvPr id="4" name="media3_L0Ed9mjC.compressed">
            <a:hlinkClick r:id="" action="ppaction://media"/>
            <a:extLst>
              <a:ext uri="{FF2B5EF4-FFF2-40B4-BE49-F238E27FC236}">
                <a16:creationId xmlns:a16="http://schemas.microsoft.com/office/drawing/2014/main" id="{6E7263CC-7257-406C-88C2-32CDB0B320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77067" y="2581656"/>
            <a:ext cx="6831107" cy="34838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159735-7FAF-44C4-B41D-BC0BA8F8E32F}"/>
              </a:ext>
            </a:extLst>
          </p:cNvPr>
          <p:cNvSpPr/>
          <p:nvPr/>
        </p:nvSpPr>
        <p:spPr>
          <a:xfrm>
            <a:off x="3347208" y="6547607"/>
            <a:ext cx="5211660" cy="310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IN"/>
              <a:t>Manager Account</a:t>
            </a:r>
          </a:p>
        </p:txBody>
      </p:sp>
    </p:spTree>
    <p:extLst>
      <p:ext uri="{BB962C8B-B14F-4D97-AF65-F5344CB8AC3E}">
        <p14:creationId xmlns:p14="http://schemas.microsoft.com/office/powerpoint/2010/main" val="129059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95729-1809-4D77-BEB3-E9C7EA83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dirty="0"/>
              <a:t>When the course is started, and that course type is paid then send the notification to the user regarding payment due.​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media4_lVqyCGXg.compressed" descr="A screenshot of a social media post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4447804-4DDE-4D85-AC91-C1B94640EB7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0167" y="2116739"/>
            <a:ext cx="8247530" cy="42062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C29B7C-BB8C-4A43-9B74-D983B7584A24}"/>
              </a:ext>
            </a:extLst>
          </p:cNvPr>
          <p:cNvSpPr/>
          <p:nvPr/>
        </p:nvSpPr>
        <p:spPr>
          <a:xfrm>
            <a:off x="2816921" y="5844367"/>
            <a:ext cx="6831107" cy="348386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IN"/>
              <a:t>Manager Account</a:t>
            </a:r>
          </a:p>
        </p:txBody>
      </p:sp>
    </p:spTree>
    <p:extLst>
      <p:ext uri="{BB962C8B-B14F-4D97-AF65-F5344CB8AC3E}">
        <p14:creationId xmlns:p14="http://schemas.microsoft.com/office/powerpoint/2010/main" val="3370012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9F05-C1CA-4477-A5FC-DC829AF63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manager should be able to see the details of the aspirant information​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4C8B9B-E523-4642-BADD-9904C9F76F5B}"/>
              </a:ext>
            </a:extLst>
          </p:cNvPr>
          <p:cNvSpPr/>
          <p:nvPr/>
        </p:nvSpPr>
        <p:spPr>
          <a:xfrm>
            <a:off x="3023795" y="6443881"/>
            <a:ext cx="5335398" cy="310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 Account</a:t>
            </a:r>
          </a:p>
        </p:txBody>
      </p:sp>
      <p:pic>
        <p:nvPicPr>
          <p:cNvPr id="6" name="media5_ijlX27ng.compressed">
            <a:hlinkClick r:id="" action="ppaction://media"/>
            <a:extLst>
              <a:ext uri="{FF2B5EF4-FFF2-40B4-BE49-F238E27FC236}">
                <a16:creationId xmlns:a16="http://schemas.microsoft.com/office/drawing/2014/main" id="{B9764E90-DF21-43D6-B21B-AC1F95301F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3719" y="2142528"/>
            <a:ext cx="7259637" cy="3694112"/>
          </a:xfrm>
        </p:spPr>
      </p:pic>
    </p:spTree>
    <p:extLst>
      <p:ext uri="{BB962C8B-B14F-4D97-AF65-F5344CB8AC3E}">
        <p14:creationId xmlns:p14="http://schemas.microsoft.com/office/powerpoint/2010/main" val="258130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7F846-6A18-4958-BAA7-CA8FFF91A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Aspirants should not edit the course content​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883E7B-CFDA-489F-8E83-D3A7F63C0EAA}"/>
              </a:ext>
            </a:extLst>
          </p:cNvPr>
          <p:cNvSpPr/>
          <p:nvPr/>
        </p:nvSpPr>
        <p:spPr>
          <a:xfrm>
            <a:off x="2811797" y="6381751"/>
            <a:ext cx="5817853" cy="3798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 Account</a:t>
            </a:r>
          </a:p>
        </p:txBody>
      </p:sp>
      <p:pic>
        <p:nvPicPr>
          <p:cNvPr id="5" name="media6_ijlX27ng.compressed">
            <a:hlinkClick r:id="" action="ppaction://media"/>
            <a:extLst>
              <a:ext uri="{FF2B5EF4-FFF2-40B4-BE49-F238E27FC236}">
                <a16:creationId xmlns:a16="http://schemas.microsoft.com/office/drawing/2014/main" id="{397BC18B-7642-4F8A-BB52-1BD2246DB3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0163" y="2182813"/>
            <a:ext cx="7259637" cy="3694112"/>
          </a:xfrm>
        </p:spPr>
      </p:pic>
    </p:spTree>
    <p:extLst>
      <p:ext uri="{BB962C8B-B14F-4D97-AF65-F5344CB8AC3E}">
        <p14:creationId xmlns:p14="http://schemas.microsoft.com/office/powerpoint/2010/main" val="30776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670</Words>
  <Application>Microsoft Office PowerPoint</Application>
  <PresentationFormat>Widescreen</PresentationFormat>
  <Paragraphs>75</Paragraphs>
  <Slides>15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Avenir Next LT Pro</vt:lpstr>
      <vt:lpstr>Calibri</vt:lpstr>
      <vt:lpstr>AccentBoxVTI</vt:lpstr>
      <vt:lpstr>Learning Management App</vt:lpstr>
      <vt:lpstr>Requirements</vt:lpstr>
      <vt:lpstr>Topics Covered</vt:lpstr>
      <vt:lpstr>Track course information</vt:lpstr>
      <vt:lpstr>Course approval by the manager</vt:lpstr>
      <vt:lpstr>Course approval by the manager</vt:lpstr>
      <vt:lpstr>When the course is started, and that course type is paid then send the notification to the user regarding payment due.​</vt:lpstr>
      <vt:lpstr>The manager should be able to see the details of the aspirant information​</vt:lpstr>
      <vt:lpstr>Aspirants should not edit the course content​</vt:lpstr>
      <vt:lpstr>The Aspirant should get the notification of what task is assigned to him by the manager​</vt:lpstr>
      <vt:lpstr>The manager should get the notification when the task is completed by the Aspirant​</vt:lpstr>
      <vt:lpstr>Create an open discussion public chatter which is used to share the information regarding the doubt in any topic​</vt:lpstr>
      <vt:lpstr>Should track the course status of aspirant via reports​</vt:lpstr>
      <vt:lpstr>Once the task is completed, Aspirant should get the email that he has successfully completed the course​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Management App</dc:title>
  <dc:creator>satya kireet</dc:creator>
  <cp:lastModifiedBy>satya kireet</cp:lastModifiedBy>
  <cp:revision>4</cp:revision>
  <dcterms:created xsi:type="dcterms:W3CDTF">2020-05-22T05:05:54Z</dcterms:created>
  <dcterms:modified xsi:type="dcterms:W3CDTF">2020-07-06T11:47:01Z</dcterms:modified>
</cp:coreProperties>
</file>